
<file path=[Content_Types].xml><?xml version="1.0" encoding="utf-8"?>
<Types xmlns="http://schemas.openxmlformats.org/package/2006/content-types">
  <Default Extension="png" ContentType="image/png"/>
  <Default Extension="mp3" ContentType="audio/mpe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72" r:id="rId3"/>
    <p:sldId id="257" r:id="rId4"/>
    <p:sldId id="258" r:id="rId5"/>
    <p:sldId id="259" r:id="rId6"/>
    <p:sldId id="260" r:id="rId7"/>
    <p:sldId id="261" r:id="rId8"/>
    <p:sldId id="262" r:id="rId9"/>
    <p:sldId id="291" r:id="rId10"/>
    <p:sldId id="265" r:id="rId11"/>
    <p:sldId id="263" r:id="rId12"/>
    <p:sldId id="264" r:id="rId13"/>
    <p:sldId id="267" r:id="rId14"/>
    <p:sldId id="266" r:id="rId15"/>
    <p:sldId id="268" r:id="rId16"/>
    <p:sldId id="269" r:id="rId17"/>
    <p:sldId id="292" r:id="rId18"/>
    <p:sldId id="273" r:id="rId19"/>
    <p:sldId id="290" r:id="rId20"/>
    <p:sldId id="284" r:id="rId21"/>
    <p:sldId id="285" r:id="rId22"/>
    <p:sldId id="286" r:id="rId23"/>
    <p:sldId id="287" r:id="rId24"/>
    <p:sldId id="288" r:id="rId25"/>
    <p:sldId id="289" r:id="rId26"/>
    <p:sldId id="280" r:id="rId27"/>
    <p:sldId id="281" r:id="rId28"/>
    <p:sldId id="282" r:id="rId29"/>
    <p:sldId id="283" r:id="rId30"/>
    <p:sldId id="270" r:id="rId31"/>
    <p:sldId id="274" r:id="rId32"/>
    <p:sldId id="275" r:id="rId33"/>
    <p:sldId id="276" r:id="rId34"/>
    <p:sldId id="277" r:id="rId35"/>
    <p:sldId id="278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3/22/2017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3/22/2017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3/22/2017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3/22/2017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3/22/2017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3/22/2017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3/22/2017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3/22/2017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3/22/2017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3/22/2017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3/22/2017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3/22/2017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microsoft.com/office/2007/relationships/media" Target="../media/media2.mp3"/><Relationship Id="rId7" Type="http://schemas.openxmlformats.org/officeDocument/2006/relationships/image" Target="../media/image7.JP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6.png"/><Relationship Id="rId11" Type="http://schemas.openxmlformats.org/officeDocument/2006/relationships/image" Target="../media/image11.JP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0.JPG"/><Relationship Id="rId4" Type="http://schemas.openxmlformats.org/officeDocument/2006/relationships/audio" Target="../media/media2.mp3"/><Relationship Id="rId9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Radio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Pellissippi State</a:t>
            </a:r>
          </a:p>
          <a:p>
            <a:r>
              <a:rPr lang="en-US" dirty="0"/>
              <a:t>Applied Systems Development</a:t>
            </a:r>
          </a:p>
          <a:p>
            <a:r>
              <a:rPr lang="en-US" dirty="0"/>
              <a:t>Spring 2017</a:t>
            </a:r>
          </a:p>
        </p:txBody>
      </p:sp>
    </p:spTree>
    <p:extLst>
      <p:ext uri="{BB962C8B-B14F-4D97-AF65-F5344CB8AC3E}">
        <p14:creationId xmlns:p14="http://schemas.microsoft.com/office/powerpoint/2010/main" val="2145763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effectLst/>
        </p:spPr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3660" r="-2" b="-2"/>
          <a:stretch/>
        </p:blipFill>
        <p:spPr>
          <a:xfrm>
            <a:off x="442453" y="10"/>
            <a:ext cx="7118554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0438" y="758952"/>
            <a:ext cx="2853005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000" dirty="0">
                <a:solidFill>
                  <a:schemeClr val="tx1"/>
                </a:solidFill>
              </a:rPr>
              <a:t>C# .NET !!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822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.NET!!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9396" y="1763285"/>
            <a:ext cx="8595360" cy="4351337"/>
          </a:xfrm>
        </p:spPr>
        <p:txBody>
          <a:bodyPr/>
          <a:lstStyle/>
          <a:p>
            <a:r>
              <a:rPr lang="en-US" dirty="0"/>
              <a:t>Toolbox </a:t>
            </a:r>
          </a:p>
        </p:txBody>
      </p:sp>
      <p:sp>
        <p:nvSpPr>
          <p:cNvPr id="4" name="Arrow: Right 3"/>
          <p:cNvSpPr/>
          <p:nvPr/>
        </p:nvSpPr>
        <p:spPr>
          <a:xfrm>
            <a:off x="2082019" y="2335238"/>
            <a:ext cx="998806" cy="4079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Down 4"/>
          <p:cNvSpPr/>
          <p:nvPr/>
        </p:nvSpPr>
        <p:spPr>
          <a:xfrm>
            <a:off x="2757269" y="3094893"/>
            <a:ext cx="773722" cy="10269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30992" y="4643962"/>
            <a:ext cx="1083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Style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35903" y="5190978"/>
            <a:ext cx="161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Double-Click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70806" y="5560310"/>
            <a:ext cx="2391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Event-Handler/Code</a:t>
            </a:r>
          </a:p>
        </p:txBody>
      </p:sp>
      <p:sp>
        <p:nvSpPr>
          <p:cNvPr id="9" name="Rectangle 8"/>
          <p:cNvSpPr/>
          <p:nvPr/>
        </p:nvSpPr>
        <p:spPr>
          <a:xfrm>
            <a:off x="8144216" y="5905078"/>
            <a:ext cx="22621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Done!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cxnSp>
        <p:nvCxnSpPr>
          <p:cNvPr id="11" name="Connector: Elbow 10"/>
          <p:cNvCxnSpPr>
            <a:cxnSpLocks/>
          </p:cNvCxnSpPr>
          <p:nvPr/>
        </p:nvCxnSpPr>
        <p:spPr>
          <a:xfrm>
            <a:off x="1871003" y="2166425"/>
            <a:ext cx="2264900" cy="685507"/>
          </a:xfrm>
          <a:prstGeom prst="bentConnector3">
            <a:avLst>
              <a:gd name="adj1" fmla="val 642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135903" y="2917209"/>
            <a:ext cx="0" cy="1549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/>
          <p:cNvCxnSpPr/>
          <p:nvPr/>
        </p:nvCxnSpPr>
        <p:spPr>
          <a:xfrm>
            <a:off x="4135903" y="4501662"/>
            <a:ext cx="4008313" cy="8739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</p:cNvCxnSpPr>
          <p:nvPr/>
        </p:nvCxnSpPr>
        <p:spPr>
          <a:xfrm>
            <a:off x="8144216" y="5375644"/>
            <a:ext cx="901310" cy="62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983545" y="285193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497016" y="4109395"/>
            <a:ext cx="1396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Drop</a:t>
            </a:r>
          </a:p>
        </p:txBody>
      </p:sp>
      <p:sp>
        <p:nvSpPr>
          <p:cNvPr id="27" name="Smiley Face 26"/>
          <p:cNvSpPr/>
          <p:nvPr/>
        </p:nvSpPr>
        <p:spPr>
          <a:xfrm>
            <a:off x="4614204" y="872197"/>
            <a:ext cx="2363371" cy="1979735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" y="1028541"/>
            <a:ext cx="1220575" cy="16318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918" y="5565984"/>
            <a:ext cx="1113777" cy="111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867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b="1" dirty="0"/>
              <a:t>But not ASP.Net, Web Forms, etc, but…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hought Bubble: Cloud 3"/>
          <p:cNvSpPr/>
          <p:nvPr/>
        </p:nvSpPr>
        <p:spPr>
          <a:xfrm>
            <a:off x="5559552" y="2070201"/>
            <a:ext cx="2504049" cy="1519311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50830" y="3830913"/>
            <a:ext cx="56062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WPF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64702" y="2532185"/>
            <a:ext cx="1280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   ??</a:t>
            </a:r>
          </a:p>
        </p:txBody>
      </p:sp>
      <p:sp>
        <p:nvSpPr>
          <p:cNvPr id="7" name="Rectangle 6"/>
          <p:cNvSpPr/>
          <p:nvPr/>
        </p:nvSpPr>
        <p:spPr>
          <a:xfrm>
            <a:off x="4489705" y="4842074"/>
            <a:ext cx="383837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XAML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86582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Drag &amp; drop &amp; move in Xaml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622" r="622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244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WPF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b="1" u="sng" dirty="0"/>
              <a:t>Advantages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Feels more like real coding. </a:t>
            </a:r>
          </a:p>
          <a:p>
            <a:r>
              <a:rPr lang="en-US" dirty="0"/>
              <a:t>Provides the programmer more control over the precise outcome of the GUI.</a:t>
            </a:r>
          </a:p>
          <a:p>
            <a:r>
              <a:rPr lang="en-US" dirty="0"/>
              <a:t>Incorporates </a:t>
            </a:r>
            <a:r>
              <a:rPr lang="en-US" i="1" dirty="0"/>
              <a:t>Setters </a:t>
            </a:r>
            <a:r>
              <a:rPr lang="en-US" dirty="0"/>
              <a:t> much like CSS3 classes to allow styling of groups of controls to make them look uniform.</a:t>
            </a:r>
          </a:p>
          <a:p>
            <a:r>
              <a:rPr lang="en-US" dirty="0"/>
              <a:t>Has strong binding capability that allows easy access to resources.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400" b="1" u="sng" dirty="0"/>
              <a:t>Disadvantages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Controls are hand-coded.</a:t>
            </a:r>
          </a:p>
          <a:p>
            <a:r>
              <a:rPr lang="en-US" dirty="0"/>
              <a:t>Setters are hand-coded.</a:t>
            </a:r>
          </a:p>
          <a:p>
            <a:r>
              <a:rPr lang="en-US" dirty="0"/>
              <a:t>Everything is hand-coded, except if you have an existing Json file, it will write your object for you from the file!!</a:t>
            </a:r>
          </a:p>
          <a:p>
            <a:r>
              <a:rPr lang="en-US" dirty="0"/>
              <a:t>The language is considered “fully-matured.”</a:t>
            </a:r>
          </a:p>
        </p:txBody>
      </p:sp>
    </p:spTree>
    <p:extLst>
      <p:ext uri="{BB962C8B-B14F-4D97-AF65-F5344CB8AC3E}">
        <p14:creationId xmlns:p14="http://schemas.microsoft.com/office/powerpoint/2010/main" val="2103783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Architecture: Code Behind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62063" y="2744262"/>
            <a:ext cx="4479925" cy="2520413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26163" y="1910429"/>
            <a:ext cx="4481512" cy="4188079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87258">
            <a:off x="8809000" y="1186347"/>
            <a:ext cx="1930884" cy="14481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16278" y="689113"/>
            <a:ext cx="163823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GUI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97496" y="5636843"/>
            <a:ext cx="3299792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Separation of Concerns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28619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Architecture: MVVM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62063" y="2604492"/>
            <a:ext cx="4479925" cy="2799953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 rot="21029991">
            <a:off x="6827565" y="2079524"/>
            <a:ext cx="4041426" cy="402003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Dependencies</a:t>
            </a:r>
          </a:p>
          <a:p>
            <a:r>
              <a:rPr lang="en-US" dirty="0"/>
              <a:t>Commands</a:t>
            </a:r>
          </a:p>
          <a:p>
            <a:r>
              <a:rPr lang="en-US" dirty="0"/>
              <a:t>Bindings</a:t>
            </a:r>
          </a:p>
          <a:p>
            <a:r>
              <a:rPr lang="en-US" dirty="0"/>
              <a:t>Triggers</a:t>
            </a:r>
          </a:p>
          <a:p>
            <a:r>
              <a:rPr lang="en-US" dirty="0"/>
              <a:t>Data Templates</a:t>
            </a:r>
          </a:p>
          <a:p>
            <a:r>
              <a:rPr lang="en-US" dirty="0"/>
              <a:t>Data Context</a:t>
            </a:r>
          </a:p>
          <a:p>
            <a:r>
              <a:rPr lang="en-US" dirty="0"/>
              <a:t>INotifyPropertyChanged</a:t>
            </a:r>
          </a:p>
        </p:txBody>
      </p:sp>
      <p:sp>
        <p:nvSpPr>
          <p:cNvPr id="7" name="Rectangle 6"/>
          <p:cNvSpPr/>
          <p:nvPr/>
        </p:nvSpPr>
        <p:spPr>
          <a:xfrm>
            <a:off x="6126480" y="2279374"/>
            <a:ext cx="448056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03732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044" y="2081786"/>
            <a:ext cx="5029126" cy="36272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14290" y="814978"/>
            <a:ext cx="87254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GitHub Project Activity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9397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Wiki Walkthrough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Aaron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837" y="231385"/>
            <a:ext cx="4876800" cy="324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791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0180" y="844062"/>
            <a:ext cx="9692640" cy="956603"/>
          </a:xfrm>
        </p:spPr>
        <p:txBody>
          <a:bodyPr>
            <a:normAutofit fontScale="90000"/>
          </a:bodyPr>
          <a:lstStyle/>
          <a:p>
            <a:pPr algn="ctr"/>
            <a:br>
              <a:rPr lang="en-US" b="1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b="1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GitHub Wiki Home</a:t>
            </a:r>
            <a:br>
              <a:rPr lang="en-US" b="1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6322" y="2194560"/>
            <a:ext cx="7920466" cy="3956642"/>
          </a:xfrm>
        </p:spPr>
      </p:pic>
      <p:sp>
        <p:nvSpPr>
          <p:cNvPr id="6" name="Rectangle 5"/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96598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Michelle</a:t>
            </a:r>
          </a:p>
        </p:txBody>
      </p:sp>
    </p:spTree>
    <p:extLst>
      <p:ext uri="{BB962C8B-B14F-4D97-AF65-F5344CB8AC3E}">
        <p14:creationId xmlns:p14="http://schemas.microsoft.com/office/powerpoint/2010/main" val="119116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034" y="989042"/>
            <a:ext cx="7702642" cy="463599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40054" y="527377"/>
            <a:ext cx="24945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Contact</a:t>
            </a:r>
            <a:endParaRPr lang="en-US" sz="4400" b="1" u="sng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0723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432" y="1657941"/>
            <a:ext cx="7524089" cy="419782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39869" y="475926"/>
            <a:ext cx="24545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Safety</a:t>
            </a:r>
          </a:p>
        </p:txBody>
      </p:sp>
    </p:spTree>
    <p:extLst>
      <p:ext uri="{BB962C8B-B14F-4D97-AF65-F5344CB8AC3E}">
        <p14:creationId xmlns:p14="http://schemas.microsoft.com/office/powerpoint/2010/main" val="243410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765" y="1431233"/>
            <a:ext cx="7712052" cy="454665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458799" y="238939"/>
            <a:ext cx="40190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Protection</a:t>
            </a:r>
            <a:endParaRPr lang="en-US" sz="5400" b="1" u="sng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44719" y="331272"/>
            <a:ext cx="184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9080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519" y="1470787"/>
            <a:ext cx="8241676" cy="368430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695018" y="422917"/>
            <a:ext cx="33906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Freedom</a:t>
            </a:r>
            <a:endParaRPr lang="en-US" sz="5400" b="1" u="sng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7475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222" y="1569055"/>
            <a:ext cx="6852753" cy="386107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5612" y="515683"/>
            <a:ext cx="35830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Solutions</a:t>
            </a:r>
            <a:endParaRPr lang="en-US" sz="5400" b="1" u="sng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90291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75" y="1843802"/>
            <a:ext cx="6482930" cy="431372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23931" y="874196"/>
            <a:ext cx="50093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Signature</a:t>
            </a:r>
          </a:p>
        </p:txBody>
      </p:sp>
      <p:sp>
        <p:nvSpPr>
          <p:cNvPr id="5" name="Rectangle 4"/>
          <p:cNvSpPr/>
          <p:nvPr/>
        </p:nvSpPr>
        <p:spPr>
          <a:xfrm>
            <a:off x="4995572" y="424934"/>
            <a:ext cx="184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65123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Signatures, PDFs &amp; Emails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Randy</a:t>
            </a:r>
          </a:p>
        </p:txBody>
      </p:sp>
    </p:spTree>
    <p:extLst>
      <p:ext uri="{BB962C8B-B14F-4D97-AF65-F5344CB8AC3E}">
        <p14:creationId xmlns:p14="http://schemas.microsoft.com/office/powerpoint/2010/main" val="2543368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br>
              <a:rPr lang="en-US" b="1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br>
              <a:rPr lang="en-US" b="1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b="1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InkCanvas</a:t>
            </a:r>
            <a:br>
              <a:rPr lang="en-US" b="1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948070"/>
            <a:ext cx="8595360" cy="3874259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r>
              <a:rPr lang="en-US" dirty="0"/>
              <a:t>WPF control/class that is used to capture ink strokes.</a:t>
            </a:r>
          </a:p>
          <a:p>
            <a:r>
              <a:rPr lang="en-US" dirty="0"/>
              <a:t>Input is stored as Stroke objects.</a:t>
            </a:r>
          </a:p>
          <a:p>
            <a:r>
              <a:rPr lang="en-US" dirty="0"/>
              <a:t>These objects will be stored with the rest of the client information.</a:t>
            </a:r>
          </a:p>
          <a:p>
            <a:r>
              <a:rPr lang="en-US" dirty="0"/>
              <a:t>Stroke objects will then be inserted into the PDF along with the rest of the client information.</a:t>
            </a:r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904" y="768626"/>
            <a:ext cx="3373337" cy="10381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03630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20610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6089" y="1510748"/>
            <a:ext cx="4315695" cy="4611756"/>
          </a:xfrm>
        </p:spPr>
      </p:pic>
      <p:sp>
        <p:nvSpPr>
          <p:cNvPr id="6" name="TextBox 5"/>
          <p:cNvSpPr txBox="1"/>
          <p:nvPr/>
        </p:nvSpPr>
        <p:spPr>
          <a:xfrm>
            <a:off x="1261872" y="1223950"/>
            <a:ext cx="492689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PDFsharp is a .NET library that is used to create pdf files and allows you to control every line of text that is drawn.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PDFsharp version 1.32 is being used to create contract PDF.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PDFsharp has the ability to create pdf documents from text or image data.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possible approaches for application:</a:t>
            </a:r>
          </a:p>
          <a:p>
            <a:r>
              <a:rPr lang="en-US" dirty="0"/>
              <a:t>	1. Create pdf using text data. Format the text to resemble contract.</a:t>
            </a:r>
          </a:p>
          <a:p>
            <a:r>
              <a:rPr lang="en-US" dirty="0"/>
              <a:t>	2. Create view and populate with data. Create pdf from view image.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 approach: Text data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PDFsharp allows different fonts, font sizes, font color, etc.</a:t>
            </a:r>
          </a:p>
        </p:txBody>
      </p:sp>
      <p:sp>
        <p:nvSpPr>
          <p:cNvPr id="7" name="Rectangle 6"/>
          <p:cNvSpPr/>
          <p:nvPr/>
        </p:nvSpPr>
        <p:spPr>
          <a:xfrm>
            <a:off x="3988567" y="196000"/>
            <a:ext cx="38523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PDFsharp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2239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SendGrid is a cloud-based SMTP(Simple Mail Transfer Protocol) provider.</a:t>
            </a:r>
          </a:p>
          <a:p>
            <a:r>
              <a:rPr lang="en-US" dirty="0"/>
              <a:t> Client preference for sending email</a:t>
            </a:r>
          </a:p>
          <a:p>
            <a:r>
              <a:rPr lang="en-US" dirty="0"/>
              <a:t>Two ways to send email:</a:t>
            </a:r>
          </a:p>
          <a:p>
            <a:pPr marL="0" indent="0">
              <a:buNone/>
            </a:pPr>
            <a:r>
              <a:rPr lang="en-US" dirty="0"/>
              <a:t>	1. SMTP relay</a:t>
            </a:r>
          </a:p>
          <a:p>
            <a:pPr marL="0" indent="0">
              <a:buNone/>
            </a:pPr>
            <a:r>
              <a:rPr lang="en-US" dirty="0"/>
              <a:t>	2. Web API</a:t>
            </a:r>
          </a:p>
          <a:p>
            <a:r>
              <a:rPr lang="en-US" dirty="0"/>
              <a:t>Current approach: Web API</a:t>
            </a:r>
          </a:p>
          <a:p>
            <a:r>
              <a:rPr lang="en-US" dirty="0"/>
              <a:t>Client wants contract to be emailed to Radio Systems customer care center and to the client.</a:t>
            </a:r>
          </a:p>
        </p:txBody>
      </p:sp>
      <p:sp>
        <p:nvSpPr>
          <p:cNvPr id="4" name="Rectangle 3"/>
          <p:cNvSpPr/>
          <p:nvPr/>
        </p:nvSpPr>
        <p:spPr>
          <a:xfrm>
            <a:off x="5159570" y="767992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42388" y="767992"/>
            <a:ext cx="36343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SendGrid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4331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 Systems??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62063" y="2518627"/>
            <a:ext cx="4479925" cy="2971683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26163" y="2323902"/>
            <a:ext cx="4481512" cy="3361134"/>
          </a:xfrm>
        </p:spPr>
      </p:pic>
    </p:spTree>
    <p:extLst>
      <p:ext uri="{BB962C8B-B14F-4D97-AF65-F5344CB8AC3E}">
        <p14:creationId xmlns:p14="http://schemas.microsoft.com/office/powerpoint/2010/main" val="3993620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in Pieces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David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1061" y="587472"/>
            <a:ext cx="4048125" cy="3038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411" y="3910818"/>
            <a:ext cx="3280775" cy="29471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946" y="267286"/>
            <a:ext cx="4058578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680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507" y="2967335"/>
            <a:ext cx="2381250" cy="2381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724" y="2967335"/>
            <a:ext cx="2319438" cy="2302412"/>
          </a:xfrm>
          <a:prstGeom prst="rect">
            <a:avLst/>
          </a:prstGeom>
        </p:spPr>
      </p:pic>
      <p:sp>
        <p:nvSpPr>
          <p:cNvPr id="6" name="Arrow: Right 5"/>
          <p:cNvSpPr/>
          <p:nvPr/>
        </p:nvSpPr>
        <p:spPr>
          <a:xfrm>
            <a:off x="4184510" y="3099428"/>
            <a:ext cx="2645456" cy="88947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Left 6"/>
          <p:cNvSpPr/>
          <p:nvPr/>
        </p:nvSpPr>
        <p:spPr>
          <a:xfrm>
            <a:off x="4008363" y="4540202"/>
            <a:ext cx="2817608" cy="808383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98643" y="622852"/>
            <a:ext cx="6400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Data Flow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116" y="2328154"/>
            <a:ext cx="991249" cy="9912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9631" y="5269747"/>
            <a:ext cx="993734" cy="99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57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1736" y="362125"/>
            <a:ext cx="2067567" cy="15651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44014" y="581943"/>
            <a:ext cx="47884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Architecture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014" y="2395393"/>
            <a:ext cx="5238067" cy="390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917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943" y="2206236"/>
            <a:ext cx="3840813" cy="314580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93889" y="740970"/>
            <a:ext cx="730020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Incoming File</a:t>
            </a:r>
          </a:p>
        </p:txBody>
      </p:sp>
    </p:spTree>
    <p:extLst>
      <p:ext uri="{BB962C8B-B14F-4D97-AF65-F5344CB8AC3E}">
        <p14:creationId xmlns:p14="http://schemas.microsoft.com/office/powerpoint/2010/main" val="42257490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860" y="1075471"/>
            <a:ext cx="7990448" cy="45308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331" y="4982818"/>
            <a:ext cx="10037434" cy="99711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2579281">
            <a:off x="5601949" y="1301915"/>
            <a:ext cx="434616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Code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5736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63686" y="1571535"/>
            <a:ext cx="648031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{</a:t>
            </a:r>
          </a:p>
          <a:p>
            <a:r>
              <a:rPr lang="en-US" dirty="0"/>
              <a:t>    "FirstName": "John",</a:t>
            </a:r>
          </a:p>
          <a:p>
            <a:r>
              <a:rPr lang="en-US" dirty="0"/>
              <a:t>    "LastName": "Smith",</a:t>
            </a:r>
          </a:p>
          <a:p>
            <a:r>
              <a:rPr lang="en-US" dirty="0"/>
              <a:t>    "ReferredBy": "Me",</a:t>
            </a:r>
          </a:p>
          <a:p>
            <a:r>
              <a:rPr lang="en-US" dirty="0"/>
              <a:t>    "Address": "1313 Hummningbirdbird Lane",</a:t>
            </a:r>
          </a:p>
          <a:p>
            <a:r>
              <a:rPr lang="en-US" dirty="0"/>
              <a:t>    "City": "Destin",</a:t>
            </a:r>
          </a:p>
          <a:p>
            <a:r>
              <a:rPr lang="en-US" dirty="0"/>
              <a:t>    "State": "FL",</a:t>
            </a:r>
          </a:p>
          <a:p>
            <a:r>
              <a:rPr lang="en-US" dirty="0"/>
              <a:t>    "Zip": "37932",</a:t>
            </a:r>
          </a:p>
          <a:p>
            <a:r>
              <a:rPr lang="en-US" dirty="0"/>
              <a:t>    "HomePhone": "865-555-5555",</a:t>
            </a:r>
          </a:p>
          <a:p>
            <a:r>
              <a:rPr lang="en-US" dirty="0"/>
              <a:t>    "CellPhone": "555-555-5555",</a:t>
            </a:r>
          </a:p>
          <a:p>
            <a:r>
              <a:rPr lang="en-US" dirty="0"/>
              <a:t>    "Email": "me@my.com",</a:t>
            </a:r>
          </a:p>
          <a:p>
            <a:r>
              <a:rPr lang="en-US" dirty="0"/>
              <a:t>    "PetName1": "Lassie",</a:t>
            </a:r>
          </a:p>
          <a:p>
            <a:r>
              <a:rPr lang="en-US" dirty="0"/>
              <a:t>    "PetBreed1": "Collie",</a:t>
            </a:r>
          </a:p>
          <a:p>
            <a:r>
              <a:rPr lang="en-US" dirty="0"/>
              <a:t>    "PetAge1": "5"</a:t>
            </a:r>
          </a:p>
          <a:p>
            <a:r>
              <a:rPr lang="en-US" dirty="0"/>
              <a:t>  },</a:t>
            </a:r>
          </a:p>
        </p:txBody>
      </p:sp>
      <p:sp>
        <p:nvSpPr>
          <p:cNvPr id="3" name="Rectangle 2"/>
          <p:cNvSpPr/>
          <p:nvPr/>
        </p:nvSpPr>
        <p:spPr>
          <a:xfrm>
            <a:off x="3511826" y="648205"/>
            <a:ext cx="326295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Output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0012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…Radio Systems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73845" y="2040835"/>
            <a:ext cx="3930260" cy="2080591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26061" y="1828800"/>
            <a:ext cx="4281716" cy="4351338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908" y="4893871"/>
            <a:ext cx="140017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157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Company Facts:</a:t>
            </a:r>
            <a:r>
              <a:rPr lang="en-US" dirty="0"/>
              <a:t>	   </a:t>
            </a:r>
            <a:r>
              <a:rPr lang="en-US" u="sng" dirty="0"/>
              <a:t>Locations: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Founded in 1991</a:t>
            </a:r>
          </a:p>
          <a:p>
            <a:r>
              <a:rPr lang="en-US" dirty="0"/>
              <a:t>Headquarters in Knoxville, TN</a:t>
            </a:r>
          </a:p>
          <a:p>
            <a:r>
              <a:rPr lang="en-US" dirty="0"/>
              <a:t>Initial IPO on Nasdaq in 1997</a:t>
            </a:r>
          </a:p>
          <a:p>
            <a:r>
              <a:rPr lang="en-US" dirty="0"/>
              <a:t>Now a Privately-Owned Multinational Corporation</a:t>
            </a:r>
          </a:p>
          <a:p>
            <a:r>
              <a:rPr lang="en-US" dirty="0"/>
              <a:t>Markets pet behavioral, containment, and lifestyle product solutions. </a:t>
            </a:r>
          </a:p>
          <a:p>
            <a:r>
              <a:rPr lang="en-US" dirty="0"/>
              <a:t>Last year, Radio Systems contributed more than $3,500,000 in volunteer support, grants, and product donations to organizations working to improve animal welfare or youth education.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Knoxville, Tennessee</a:t>
            </a:r>
          </a:p>
          <a:p>
            <a:r>
              <a:rPr lang="en-US" dirty="0"/>
              <a:t>Glen Allen, Virginia</a:t>
            </a:r>
          </a:p>
          <a:p>
            <a:r>
              <a:rPr lang="en-US" dirty="0"/>
              <a:t>Durham, North Carolina</a:t>
            </a:r>
          </a:p>
          <a:p>
            <a:r>
              <a:rPr lang="en-US" dirty="0"/>
              <a:t>Dundalk, Ireland</a:t>
            </a:r>
          </a:p>
          <a:p>
            <a:r>
              <a:rPr lang="en-US" dirty="0"/>
              <a:t>Chorley, United Kingdom</a:t>
            </a:r>
          </a:p>
          <a:p>
            <a:r>
              <a:rPr lang="en-US" dirty="0"/>
              <a:t>Shenzhen, China</a:t>
            </a:r>
          </a:p>
          <a:p>
            <a:r>
              <a:rPr lang="en-US" dirty="0"/>
              <a:t>Gold Coast, Australia</a:t>
            </a:r>
          </a:p>
        </p:txBody>
      </p:sp>
    </p:spTree>
    <p:extLst>
      <p:ext uri="{BB962C8B-B14F-4D97-AF65-F5344CB8AC3E}">
        <p14:creationId xmlns:p14="http://schemas.microsoft.com/office/powerpoint/2010/main" val="1845312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79443" y="376103"/>
            <a:ext cx="347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Team Radio Systems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5" name="Media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6" name="Media2 (mp3cut.net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695" y="755650"/>
            <a:ext cx="1168400" cy="53467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9095" y="755650"/>
            <a:ext cx="1752600" cy="53467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0217" y="776080"/>
            <a:ext cx="2235200" cy="53213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35474" y="755650"/>
            <a:ext cx="2260600" cy="172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97374" y="2376280"/>
            <a:ext cx="2298700" cy="3721100"/>
          </a:xfrm>
          <a:prstGeom prst="rect">
            <a:avLst/>
          </a:prstGeom>
        </p:spPr>
      </p:pic>
      <p:pic>
        <p:nvPicPr>
          <p:cNvPr id="8" name="Media2 (mp3cut.net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3" name="Media2 (mp3cut.net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9" name="Media2 (mp3cut.net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83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7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 numSld="999" showWhenStopped="0">
                <p:cTn id="3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 showWhenStopped="0">
                <p:cTn id="3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337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Technology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Lessons We’ve Learned….So Far!</a:t>
            </a:r>
          </a:p>
          <a:p>
            <a:r>
              <a:rPr lang="en-US" dirty="0"/>
              <a:t>Donna</a:t>
            </a:r>
          </a:p>
        </p:txBody>
      </p:sp>
    </p:spTree>
    <p:extLst>
      <p:ext uri="{BB962C8B-B14F-4D97-AF65-F5344CB8AC3E}">
        <p14:creationId xmlns:p14="http://schemas.microsoft.com/office/powerpoint/2010/main" val="4229108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Beginning….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1406376">
            <a:off x="6656421" y="2493322"/>
            <a:ext cx="31470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Node.JS</a:t>
            </a:r>
          </a:p>
        </p:txBody>
      </p:sp>
      <p:sp>
        <p:nvSpPr>
          <p:cNvPr id="5" name="Rectangle 4"/>
          <p:cNvSpPr/>
          <p:nvPr/>
        </p:nvSpPr>
        <p:spPr>
          <a:xfrm rot="159960">
            <a:off x="1576235" y="4004220"/>
            <a:ext cx="3288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Electron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72694" y="2967335"/>
            <a:ext cx="16466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.Net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 flipH="1">
            <a:off x="1448974" y="2293034"/>
            <a:ext cx="206794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Xaml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 rot="19411210">
            <a:off x="6584528" y="4571249"/>
            <a:ext cx="18646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XML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19535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175" y="1560204"/>
            <a:ext cx="8281768" cy="483905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76356" y="953572"/>
            <a:ext cx="184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89818" y="621858"/>
            <a:ext cx="46025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User Stories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7524903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663</TotalTime>
  <Words>546</Words>
  <Application>Microsoft Office PowerPoint</Application>
  <PresentationFormat>Widescreen</PresentationFormat>
  <Paragraphs>133</Paragraphs>
  <Slides>35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Century Schoolbook</vt:lpstr>
      <vt:lpstr>Wingdings 2</vt:lpstr>
      <vt:lpstr>View</vt:lpstr>
      <vt:lpstr>Radio Systems</vt:lpstr>
      <vt:lpstr>Introduction</vt:lpstr>
      <vt:lpstr>Radio Systems??</vt:lpstr>
      <vt:lpstr>…Radio Systems </vt:lpstr>
      <vt:lpstr>Company Facts:    Locations:</vt:lpstr>
      <vt:lpstr>PowerPoint Presentation</vt:lpstr>
      <vt:lpstr>Technology</vt:lpstr>
      <vt:lpstr>In The Beginning….</vt:lpstr>
      <vt:lpstr>PowerPoint Presentation</vt:lpstr>
      <vt:lpstr>C# .NET !!</vt:lpstr>
      <vt:lpstr> .NET!!</vt:lpstr>
      <vt:lpstr>But not ASP.Net, Web Forms, etc, but…</vt:lpstr>
      <vt:lpstr>Drag &amp; drop &amp; move in Xaml</vt:lpstr>
      <vt:lpstr>WPF</vt:lpstr>
      <vt:lpstr>Architecture: Code Behind</vt:lpstr>
      <vt:lpstr>Architecture: MVVM</vt:lpstr>
      <vt:lpstr>PowerPoint Presentation</vt:lpstr>
      <vt:lpstr>Wiki Walkthrough</vt:lpstr>
      <vt:lpstr> GitHub Wiki Home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Signatures, PDFs &amp; Emails</vt:lpstr>
      <vt:lpstr>   InkCanvas </vt:lpstr>
      <vt:lpstr>PowerPoint Presentation</vt:lpstr>
      <vt:lpstr>PowerPoint Presentation</vt:lpstr>
      <vt:lpstr>Data in Pieces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Radio Systems</dc:title>
  <dc:creator>Donna Walker</dc:creator>
  <cp:lastModifiedBy>Donna Walker</cp:lastModifiedBy>
  <cp:revision>54</cp:revision>
  <dcterms:created xsi:type="dcterms:W3CDTF">2017-03-19T15:23:29Z</dcterms:created>
  <dcterms:modified xsi:type="dcterms:W3CDTF">2017-03-22T12:25:09Z</dcterms:modified>
</cp:coreProperties>
</file>